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3940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彩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hónɡ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镜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jìnɡ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裙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qún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hòu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舅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wèi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撒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yǎnɡ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转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rào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钻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tiě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huán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huá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ɡānɡ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qín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0877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丽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提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　</a:t>
            </a:r>
            <a:r>
              <a:rPr lang="zh-CN" altLang="zh-CN" sz="3200" b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b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b="1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b="1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宝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贝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干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活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些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告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诉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香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味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奶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您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爷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化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勺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族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铁环</a:t>
            </a:r>
            <a:endParaRPr lang="zh-CN" altLang="zh-CN" sz="3200" b="1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802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4239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四字词语。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含苞欲放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百花争艳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花红柳绿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春色满园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钢琴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舞蹈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京戏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图画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泥人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秋千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铁环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滑梯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847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热爱书吧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这是知识的源泉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苏联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高尔基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蓬头稚子学垂纶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侧坐莓苔草映身。路人借问遥招手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怕得鱼惊不应人。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《小儿垂钓》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383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84</Words>
  <Application>Microsoft Office PowerPoint</Application>
  <PresentationFormat>宽屏</PresentationFormat>
  <Paragraphs>26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2025-08-28T11:28:24Z</dcterms:modified>
</cp:coreProperties>
</file>